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ulfs Display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2vOVBLo0.mp4" Type="http://schemas.openxmlformats.org/officeDocument/2006/relationships/video"/><Relationship Id="rId4" Target="../media/VAG2vOVBLo0.mp4" Type="http://schemas.microsoft.com/office/2007/relationships/media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2vdF2xEc.mp4" Type="http://schemas.openxmlformats.org/officeDocument/2006/relationships/video"/><Relationship Id="rId4" Target="../media/VAG2vdF2xEc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2vaRK7Sg.mp4" Type="http://schemas.openxmlformats.org/officeDocument/2006/relationships/video"/><Relationship Id="rId4" Target="../media/VAG2vaRK7Sg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2vSw77iI.mp4" Type="http://schemas.openxmlformats.org/officeDocument/2006/relationships/video"/><Relationship Id="rId4" Target="../media/VAG2vSw77iI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2vZA3Mzc.mp4" Type="http://schemas.openxmlformats.org/officeDocument/2006/relationships/video"/><Relationship Id="rId4" Target="../media/VAG2vZA3Mzc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2vehrL7M.mp4" Type="http://schemas.openxmlformats.org/officeDocument/2006/relationships/video"/><Relationship Id="rId4" Target="../media/VAG2vehrL7M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2vU0bH8s.mp4" Type="http://schemas.openxmlformats.org/officeDocument/2006/relationships/video"/><Relationship Id="rId4" Target="../media/VAG2vU0bH8s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2vT9H7lY.mp4" Type="http://schemas.openxmlformats.org/officeDocument/2006/relationships/video"/><Relationship Id="rId4" Target="../media/VAG2vT9H7lY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2vbT3xUk.mp4" Type="http://schemas.openxmlformats.org/officeDocument/2006/relationships/video"/><Relationship Id="rId4" Target="../media/VAG2vbT3xUk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4128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91301" y="730126"/>
            <a:ext cx="2012458" cy="2012458"/>
          </a:xfrm>
          <a:custGeom>
            <a:avLst/>
            <a:gdLst/>
            <a:ahLst/>
            <a:cxnLst/>
            <a:rect r="r" b="b" t="t" l="l"/>
            <a:pathLst>
              <a:path h="2012458" w="2012458">
                <a:moveTo>
                  <a:pt x="0" y="0"/>
                </a:moveTo>
                <a:lnTo>
                  <a:pt x="2012458" y="0"/>
                </a:lnTo>
                <a:lnTo>
                  <a:pt x="2012458" y="2012458"/>
                </a:lnTo>
                <a:lnTo>
                  <a:pt x="0" y="2012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8036" y="2878590"/>
            <a:ext cx="9856480" cy="94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#</a:t>
            </a:r>
            <a:r>
              <a:rPr lang="en-US" sz="5499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3: The Word That Gives Life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63514" y="7026361"/>
            <a:ext cx="12145524" cy="138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‘Before the world was created, the Word already existed… and the Word was life.’ — John 1:1 (GNT)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2860"/>
            <a:ext cx="18288000" cy="1024128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352574" y="507435"/>
            <a:ext cx="13961601" cy="3086100"/>
            <a:chOff x="0" y="0"/>
            <a:chExt cx="36771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77129" cy="812800"/>
            </a:xfrm>
            <a:custGeom>
              <a:avLst/>
              <a:gdLst/>
              <a:ahLst/>
              <a:cxnLst/>
              <a:rect r="r" b="b" t="t" l="l"/>
              <a:pathLst>
                <a:path h="812800" w="3677129">
                  <a:moveTo>
                    <a:pt x="0" y="0"/>
                  </a:moveTo>
                  <a:lnTo>
                    <a:pt x="3677129" y="0"/>
                  </a:lnTo>
                  <a:lnTo>
                    <a:pt x="367712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46837">
                <a:alpha val="5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7712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64361" y="914400"/>
            <a:ext cx="11455887" cy="94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Garden Within: Life Blooms Again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2463" y="1936185"/>
            <a:ext cx="13083074" cy="71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 the Word rain on your heart until new life grows.”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2860"/>
            <a:ext cx="18288000" cy="102412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14400"/>
            <a:ext cx="6412417" cy="94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Gulfs Display"/>
                <a:ea typeface="Gulfs Display"/>
                <a:cs typeface="Gulfs Display"/>
                <a:sym typeface="Gulfs Display"/>
              </a:rPr>
              <a:t>Reflection Moment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54036" y="6723932"/>
            <a:ext cx="8575799" cy="283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Which part of God’s Word do you feel today — Milk, Bread, Honey, Breath, Fire, or Water?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2860"/>
            <a:ext cx="18507688" cy="1036430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14400"/>
            <a:ext cx="6412417" cy="94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Gulfs Display"/>
                <a:ea typeface="Gulfs Display"/>
                <a:cs typeface="Gulfs Display"/>
                <a:sym typeface="Gulfs Display"/>
              </a:rPr>
              <a:t>Reflection Moment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40998" y="7481430"/>
            <a:ext cx="8034730" cy="142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does His Word bring you life?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5996"/>
            <a:ext cx="11046841" cy="11046841"/>
          </a:xfrm>
          <a:custGeom>
            <a:avLst/>
            <a:gdLst/>
            <a:ahLst/>
            <a:cxnLst/>
            <a:rect r="r" b="b" t="t" l="l"/>
            <a:pathLst>
              <a:path h="11046841" w="11046841">
                <a:moveTo>
                  <a:pt x="0" y="0"/>
                </a:moveTo>
                <a:lnTo>
                  <a:pt x="11046841" y="0"/>
                </a:lnTo>
                <a:lnTo>
                  <a:pt x="11046841" y="11046841"/>
                </a:lnTo>
                <a:lnTo>
                  <a:pt x="0" y="11046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73396" y="2151416"/>
            <a:ext cx="6872702" cy="94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Commitment Prayer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99617" y="3401860"/>
            <a:ext cx="9820259" cy="494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“Lord Jesus, Your Word is milk when I am weak, bread when I am hungry, honey when I am sad, breath when I am tired, fire when I am cold, and water when I am dry. Live in me through Your Word. Wash me, feed me, and light my heart again. Amen.”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2860"/>
            <a:ext cx="18328821" cy="102641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96526" y="4018107"/>
            <a:ext cx="5633009" cy="94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Gulfs Display"/>
                <a:ea typeface="Gulfs Display"/>
                <a:cs typeface="Gulfs Display"/>
                <a:sym typeface="Gulfs Display"/>
              </a:rPr>
              <a:t>Closing Blessing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94723" y="5721530"/>
            <a:ext cx="9495618" cy="353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 have eaten God’s Word tonight. Let it grow in you and shine through your hands.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“The Word gives life — every day, in every heart.”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172" r="2779" b="1172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18999" y="1880881"/>
            <a:ext cx="9525360" cy="94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Gulfs Display"/>
                <a:ea typeface="Gulfs Display"/>
                <a:cs typeface="Gulfs Display"/>
                <a:sym typeface="Gulfs Display"/>
              </a:rPr>
              <a:t>The Field of Morning Breath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3472" y="3207699"/>
            <a:ext cx="11741057" cy="142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When we open the Bible, God breathes out—We breathe Him in.”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86417" y="2097309"/>
            <a:ext cx="6372883" cy="191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Milk: Learning to Grow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67954" y="4812772"/>
            <a:ext cx="6843041" cy="283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 like newborn babies, always thirsty for the pure spiritual milk.’ — 1 Peter 2:2–3 GNT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77521" y="88260"/>
            <a:ext cx="10110479" cy="10110479"/>
          </a:xfrm>
          <a:custGeom>
            <a:avLst/>
            <a:gdLst/>
            <a:ahLst/>
            <a:cxnLst/>
            <a:rect r="r" b="b" t="t" l="l"/>
            <a:pathLst>
              <a:path h="10110479" w="10110479">
                <a:moveTo>
                  <a:pt x="0" y="0"/>
                </a:moveTo>
                <a:lnTo>
                  <a:pt x="10110479" y="0"/>
                </a:lnTo>
                <a:lnTo>
                  <a:pt x="10110479" y="10110480"/>
                </a:lnTo>
                <a:lnTo>
                  <a:pt x="0" y="1011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5095" y="1880881"/>
            <a:ext cx="6024448" cy="191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Bread: Strength for the Journey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8948" y="4596344"/>
            <a:ext cx="6884077" cy="353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Word is Bread — strength for my spirit.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‘Man cannot live on bread alone…’ — Matthew 4:4 GNT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09494" y="1291800"/>
            <a:ext cx="7103968" cy="191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Honey: Sweet in Hard Times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87900" y="5029200"/>
            <a:ext cx="10271400" cy="424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Word is Honey — sweet joy in bitter days.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‘How sweet is your promise to me, sweeter than honey!’ — Psalm 119:103 GNT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328821" cy="102641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56952" y="1799721"/>
            <a:ext cx="7603944" cy="94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Gulfs Display"/>
                <a:ea typeface="Gulfs Display"/>
                <a:cs typeface="Gulfs Display"/>
                <a:sym typeface="Gulfs Display"/>
              </a:rPr>
              <a:t>Breath: The Air of God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52464" y="3533538"/>
            <a:ext cx="14254586" cy="142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Word is Breath — life in every verse.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‘All Scripture is inspired by God.’ — 2 Timothy 3:16 GNT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2860"/>
            <a:ext cx="18288000" cy="102412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60035" y="1664454"/>
            <a:ext cx="9462582" cy="94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Gulfs Display"/>
                <a:ea typeface="Gulfs Display"/>
                <a:cs typeface="Gulfs Display"/>
                <a:sym typeface="Gulfs Display"/>
              </a:rPr>
              <a:t>Fire: The Spark in the Heart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15517" y="7131158"/>
            <a:ext cx="9843783" cy="212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Word is Fire — it lights my spirit.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‘If you remain in me and my words remain in you…’ — John 15:7 GNT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328821" cy="1026414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57420" y="5678046"/>
            <a:ext cx="8737530" cy="4303507"/>
            <a:chOff x="0" y="0"/>
            <a:chExt cx="2301243" cy="1133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1242" cy="1133434"/>
            </a:xfrm>
            <a:custGeom>
              <a:avLst/>
              <a:gdLst/>
              <a:ahLst/>
              <a:cxnLst/>
              <a:rect r="r" b="b" t="t" l="l"/>
              <a:pathLst>
                <a:path h="1133434" w="2301242">
                  <a:moveTo>
                    <a:pt x="0" y="0"/>
                  </a:moveTo>
                  <a:lnTo>
                    <a:pt x="2301242" y="0"/>
                  </a:lnTo>
                  <a:lnTo>
                    <a:pt x="2301242" y="1133434"/>
                  </a:lnTo>
                  <a:lnTo>
                    <a:pt x="0" y="1133434"/>
                  </a:lnTo>
                  <a:close/>
                </a:path>
              </a:pathLst>
            </a:custGeom>
            <a:solidFill>
              <a:srgbClr val="1D2019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1243" cy="117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521244" y="419993"/>
            <a:ext cx="9280241" cy="191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Gulfs Display"/>
                <a:ea typeface="Gulfs Display"/>
                <a:cs typeface="Gulfs Display"/>
                <a:sym typeface="Gulfs Display"/>
              </a:rPr>
              <a:t>Water: The River That Cleans Within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420" y="5563746"/>
            <a:ext cx="8737530" cy="424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Word is Water — it washes and renews me.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‘He made them clean by washing them with water through the word.’ — Ephesians 5:26 GNT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08442" y="1671898"/>
            <a:ext cx="6096100" cy="191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2B243E"/>
                </a:solidFill>
                <a:latin typeface="Gulfs Display"/>
                <a:ea typeface="Gulfs Display"/>
                <a:cs typeface="Gulfs Display"/>
                <a:sym typeface="Gulfs Display"/>
              </a:rPr>
              <a:t>Abiding Word: Jesus Lives in 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53685" y="5343727"/>
            <a:ext cx="6350858" cy="142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When the Word lives in me, Jesus lives in 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DAG2vFY3aYI</dc:identifier>
  <dcterms:modified xsi:type="dcterms:W3CDTF">2011-08-01T06:04:30Z</dcterms:modified>
  <cp:revision>1</cp:revision>
  <dc:title>3: The Word That Gives Life</dc:title>
</cp:coreProperties>
</file>